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88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DCBAC-CD9F-4576-94AF-F85508E2B483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94CB5-72B0-40D4-BC96-927AB2FF5F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to have students relate climate</a:t>
            </a:r>
            <a:r>
              <a:rPr lang="en-US" baseline="0" dirty="0" smtClean="0"/>
              <a:t> change to here in SD. Too little or too much rain directly affects our crops and therefore can lead to little or no crops, affected the economy, farmers etc…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94CB5-72B0-40D4-BC96-927AB2FF5F1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94CB5-72B0-40D4-BC96-927AB2FF5F1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94CB5-72B0-40D4-BC96-927AB2FF5F1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</a:t>
            </a:r>
            <a:r>
              <a:rPr lang="en-US" baseline="0" dirty="0" smtClean="0"/>
              <a:t> </a:t>
            </a:r>
            <a:r>
              <a:rPr lang="en-US" dirty="0" smtClean="0"/>
              <a:t>Does this remind you of any natural disasters that have happened in the United States? Try to get them to relate cyclones and tsunami to the natural disaster of hurricane</a:t>
            </a:r>
            <a:r>
              <a:rPr lang="en-US" baseline="0" dirty="0" smtClean="0"/>
              <a:t> Katrina.  Also checks for understanding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http://www.cnn.com/video/#/video/world/2007/12/26/scott.tsuanami.anniversary.itn?iref=videosearch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94CB5-72B0-40D4-BC96-927AB2FF5F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C56A5F6-CBD7-48C8-A42F-1E50F14F3269}" type="datetimeFigureOut">
              <a:rPr lang="en-US" smtClean="0"/>
              <a:pPr/>
              <a:t>4/2/2009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9E80042-8793-4B78-9A05-D8211C4BFE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Climate and Vegetation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23-2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Compared to hurricanes in the Atlantic Ocean. </a:t>
            </a:r>
          </a:p>
          <a:p>
            <a:r>
              <a:rPr lang="en-US" dirty="0" smtClean="0"/>
              <a:t>Have high winds and heavy rains.</a:t>
            </a:r>
          </a:p>
          <a:p>
            <a:r>
              <a:rPr lang="en-US" dirty="0" smtClean="0"/>
              <a:t>1999 Cyclone in Orissa, India.</a:t>
            </a:r>
          </a:p>
          <a:p>
            <a:pPr lvl="1"/>
            <a:r>
              <a:rPr lang="en-US" dirty="0" smtClean="0"/>
              <a:t>Killed 10,000 people and left $20 million in damages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Tsunamis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Huge waves caused by underwater earthquakes.</a:t>
            </a:r>
          </a:p>
          <a:p>
            <a:r>
              <a:rPr lang="en-US" dirty="0" smtClean="0"/>
              <a:t>2004 Tsunami in the Indian Ocean struck parts of South Asia and left 30,000 dead and destroyed many fishing villages in the area. </a:t>
            </a:r>
          </a:p>
          <a:p>
            <a:r>
              <a:rPr lang="en-US" dirty="0" smtClean="0"/>
              <a:t>Victims remembered video</a:t>
            </a:r>
          </a:p>
          <a:p>
            <a:r>
              <a:rPr lang="en-US" dirty="0" smtClean="0"/>
              <a:t>Does this remind you of any natural disasters that have happened in the United States?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Climate and Vegetation of South Asia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Seasonal winds influence temperature and rainfall.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are people and the environment affected by too little or too much rainfall?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Tropical Regions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Midlatitude</a:t>
            </a:r>
            <a:r>
              <a:rPr lang="en-US" dirty="0" smtClean="0"/>
              <a:t> and Highland Regions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Dry Regions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Tropical Wet Climate- located along the western coast of India and southern Sri Lanka.</a:t>
            </a:r>
          </a:p>
          <a:p>
            <a:r>
              <a:rPr lang="en-US" dirty="0" smtClean="0"/>
              <a:t>Rainforests in these areas and the Bay of Bengal contain ebony trees, lush vines, and orchids.  Bamboo, mango, and palm trees also thrive.</a:t>
            </a:r>
          </a:p>
          <a:p>
            <a:r>
              <a:rPr lang="en-US" dirty="0" smtClean="0"/>
              <a:t>Tropical Dry Climate- located in eastern Sri Lanka. </a:t>
            </a:r>
          </a:p>
          <a:p>
            <a:pPr lvl="1"/>
            <a:r>
              <a:rPr lang="en-US" dirty="0" smtClean="0"/>
              <a:t>Experience wet and dry seasons.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Midlatitude</a:t>
            </a:r>
            <a:r>
              <a:rPr lang="en-US" dirty="0" smtClean="0"/>
              <a:t> and Highland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Himalaya block cold winds blowing south from Central Asia.</a:t>
            </a:r>
          </a:p>
          <a:p>
            <a:r>
              <a:rPr lang="en-US" dirty="0" smtClean="0"/>
              <a:t>A band of subtropical climate extends across Nepal, Bhutan, Bangladesh, and India. </a:t>
            </a:r>
          </a:p>
          <a:p>
            <a:r>
              <a:rPr lang="en-US" dirty="0" smtClean="0"/>
              <a:t>Coldest climate region along the northern edge. </a:t>
            </a:r>
          </a:p>
          <a:p>
            <a:pPr lvl="1"/>
            <a:r>
              <a:rPr lang="en-US" dirty="0" smtClean="0"/>
              <a:t>Himalayan highlands and on Karakoram peaks contain snow year round with little vegetation.</a:t>
            </a:r>
          </a:p>
          <a:p>
            <a:pPr lvl="1"/>
            <a:r>
              <a:rPr lang="en-US" dirty="0" smtClean="0"/>
              <a:t>Lower elevations contain coniferous and hardwood trees</a:t>
            </a:r>
            <a:r>
              <a:rPr lang="en-US" smtClean="0"/>
              <a:t>, strands </a:t>
            </a:r>
            <a:r>
              <a:rPr lang="en-US" dirty="0" smtClean="0"/>
              <a:t>of bamboo and grasslands. 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Located along the lower Indus River.</a:t>
            </a:r>
          </a:p>
          <a:p>
            <a:r>
              <a:rPr lang="en-US" dirty="0" err="1" smtClean="0"/>
              <a:t>Thar</a:t>
            </a:r>
            <a:r>
              <a:rPr lang="en-US" dirty="0" smtClean="0"/>
              <a:t> Desert</a:t>
            </a:r>
          </a:p>
          <a:p>
            <a:pPr lvl="1"/>
            <a:r>
              <a:rPr lang="en-US" dirty="0" smtClean="0"/>
              <a:t>Vegetation is desert scrub, low thorny trees, and grasses. Livestock graze in certain areas and irrigation makes it possible to grow wheat. </a:t>
            </a:r>
          </a:p>
          <a:p>
            <a:r>
              <a:rPr lang="en-US" dirty="0" smtClean="0"/>
              <a:t>Surrounding the Desert</a:t>
            </a:r>
          </a:p>
          <a:p>
            <a:pPr lvl="1"/>
            <a:r>
              <a:rPr lang="en-US" dirty="0" smtClean="0"/>
              <a:t>Few trees grow, rainfall is less than 20 inches.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Also in Book pg. 597</a:t>
            </a:r>
            <a:endParaRPr lang="en-US" dirty="0"/>
          </a:p>
        </p:txBody>
      </p:sp>
      <p:pic>
        <p:nvPicPr>
          <p:cNvPr id="4" name="Content Placeholder 3" descr="asia_climat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1066800"/>
            <a:ext cx="6172200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Monsoons</a:t>
            </a:r>
          </a:p>
          <a:p>
            <a:endParaRPr lang="en-US" dirty="0" smtClean="0"/>
          </a:p>
          <a:p>
            <a:r>
              <a:rPr lang="en-US" dirty="0" smtClean="0"/>
              <a:t>Cyclones</a:t>
            </a:r>
          </a:p>
          <a:p>
            <a:endParaRPr lang="en-US" dirty="0" smtClean="0"/>
          </a:p>
          <a:p>
            <a:r>
              <a:rPr lang="en-US" dirty="0" smtClean="0"/>
              <a:t>Tsunamis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Monsoons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3 Seasons</a:t>
            </a:r>
          </a:p>
          <a:p>
            <a:pPr lvl="1"/>
            <a:r>
              <a:rPr lang="en-US" dirty="0" smtClean="0"/>
              <a:t>Hot-Late February to June</a:t>
            </a:r>
          </a:p>
          <a:p>
            <a:pPr lvl="1"/>
            <a:r>
              <a:rPr lang="en-US" dirty="0" smtClean="0"/>
              <a:t>Wet- June to September</a:t>
            </a:r>
          </a:p>
          <a:p>
            <a:pPr lvl="1"/>
            <a:r>
              <a:rPr lang="en-US" dirty="0" smtClean="0"/>
              <a:t>Cool- October to late February</a:t>
            </a:r>
          </a:p>
          <a:p>
            <a:r>
              <a:rPr lang="en-US" dirty="0" smtClean="0"/>
              <a:t>Seasons depend on seasonal winds called monsoons. </a:t>
            </a:r>
          </a:p>
          <a:p>
            <a:r>
              <a:rPr lang="en-US" dirty="0" smtClean="0"/>
              <a:t>Monsoons heaviest in eastern South Asia. </a:t>
            </a:r>
          </a:p>
          <a:p>
            <a:r>
              <a:rPr lang="en-US" dirty="0" smtClean="0"/>
              <a:t>They can cause flooding that kill people and livestock, leave thousands homeless and ruin crops in certain areas. </a:t>
            </a:r>
          </a:p>
          <a:p>
            <a:r>
              <a:rPr lang="en-US" dirty="0" smtClean="0"/>
              <a:t>People also celebrate the arrival of the monsoon rains.</a:t>
            </a:r>
          </a:p>
          <a:p>
            <a:pPr lvl="1"/>
            <a:r>
              <a:rPr lang="en-US" dirty="0" smtClean="0"/>
              <a:t>Without them, India’s 700 million farmers would not be able to produce as much food.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480</Words>
  <Application>Microsoft Office PowerPoint</Application>
  <PresentationFormat>On-screen Show (4:3)</PresentationFormat>
  <Paragraphs>66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Climate and Vegetation </vt:lpstr>
      <vt:lpstr>Climate and Vegetation of South Asia</vt:lpstr>
      <vt:lpstr>Three Regions</vt:lpstr>
      <vt:lpstr>Tropical Regions</vt:lpstr>
      <vt:lpstr>Midlatitude and Highland Regions</vt:lpstr>
      <vt:lpstr>Dry Regions</vt:lpstr>
      <vt:lpstr>Also in Book pg. 597</vt:lpstr>
      <vt:lpstr>Disasters</vt:lpstr>
      <vt:lpstr>Monsoons</vt:lpstr>
      <vt:lpstr>Cyclones</vt:lpstr>
      <vt:lpstr>Tsunamis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 and Vegetation </dc:title>
  <dc:creator>Ashley</dc:creator>
  <cp:lastModifiedBy>Ashley</cp:lastModifiedBy>
  <cp:revision>20</cp:revision>
  <dcterms:created xsi:type="dcterms:W3CDTF">2009-03-31T21:57:26Z</dcterms:created>
  <dcterms:modified xsi:type="dcterms:W3CDTF">2009-04-03T02:37:06Z</dcterms:modified>
</cp:coreProperties>
</file>